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90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Торхеева Арина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Творческие работы-поделки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 бросового материала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Руководитель: </a:t>
            </a:r>
            <a:r>
              <a:rPr lang="ru-RU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Овечкина Елена Евгеньевна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375" y="6372200"/>
            <a:ext cx="1233413" cy="121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229</TotalTime>
  <Words>63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35</cp:revision>
  <dcterms:created xsi:type="dcterms:W3CDTF">2021-04-28T10:57:26Z</dcterms:created>
  <dcterms:modified xsi:type="dcterms:W3CDTF">2022-03-28T13:07:32Z</dcterms:modified>
</cp:coreProperties>
</file>